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60" r:id="rId6"/>
    <p:sldId id="264" r:id="rId7"/>
    <p:sldId id="265" r:id="rId8"/>
    <p:sldId id="267" r:id="rId9"/>
    <p:sldId id="266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143" autoAdjust="0"/>
  </p:normalViewPr>
  <p:slideViewPr>
    <p:cSldViewPr>
      <p:cViewPr>
        <p:scale>
          <a:sx n="80" d="100"/>
          <a:sy n="80" d="100"/>
        </p:scale>
        <p:origin x="-1584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702BD-06F7-43E6-832C-9309486104B7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A5E5C-A486-4AE1-A5E0-5BCE298C4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91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A5E5C-A486-4AE1-A5E0-5BCE298C455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20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87684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Ремонт покрытия пола спортивного зала в Спортивном Комплексе «Орион»</a:t>
            </a:r>
            <a:b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</a:br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  <a:ea typeface="Calibri"/>
              </a:rPr>
              <a:t>в городском поселении </a:t>
            </a:r>
            <a:r>
              <a:rPr lang="ru-R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  <a:ea typeface="Calibri"/>
              </a:rPr>
              <a:t>Малиновский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062912" cy="1224136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ИНИЦИАТИВНЫЙ ПРОЕКТ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3240" t="40166" r="60436" b="12732"/>
          <a:stretch/>
        </p:blipFill>
        <p:spPr bwMode="auto">
          <a:xfrm>
            <a:off x="395536" y="116632"/>
            <a:ext cx="1609725" cy="1619250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611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6921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Montserrat"/>
                <a:cs typeface="Times New Roman" pitchFamily="18" charset="0"/>
              </a:rPr>
              <a:t>СТОИМОСТЬ ПРОЕКТА</a:t>
            </a:r>
            <a:endParaRPr lang="ru-RU" sz="2500" b="1" dirty="0">
              <a:latin typeface="Montserrat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71600" y="2204864"/>
            <a:ext cx="6800800" cy="210996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indent="0">
              <a:buNone/>
            </a:pPr>
            <a:endParaRPr lang="ru-RU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" t="26502" r="36037" b="13271"/>
          <a:stretch/>
        </p:blipFill>
        <p:spPr bwMode="auto">
          <a:xfrm>
            <a:off x="467544" y="1124744"/>
            <a:ext cx="8134598" cy="440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7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Montserrat"/>
              </a:rPr>
              <a:t>Полная стоимость проекта</a:t>
            </a:r>
            <a:endParaRPr lang="ru-RU" sz="3000" b="1" dirty="0">
              <a:latin typeface="Montserra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839"/>
              </p:ext>
            </p:extLst>
          </p:nvPr>
        </p:nvGraphicFramePr>
        <p:xfrm>
          <a:off x="479732" y="1052736"/>
          <a:ext cx="6756564" cy="2564450"/>
        </p:xfrm>
        <a:graphic>
          <a:graphicData uri="http://schemas.openxmlformats.org/drawingml/2006/table">
            <a:tbl>
              <a:tblPr firstRow="1" firstCol="1" bandRow="1"/>
              <a:tblGrid>
                <a:gridCol w="707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3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4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№п/п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Виды затрат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Полная стоимость проекта (руб.)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Диагностика имеющегося </a:t>
                      </a:r>
                      <a:r>
                        <a:rPr lang="ru-RU" sz="1600" b="1" dirty="0" smtClean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покрытия</a:t>
                      </a:r>
                      <a:endParaRPr lang="ru-RU" sz="1600" b="1" dirty="0">
                        <a:effectLst/>
                        <a:latin typeface="Montserra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Стоимость </a:t>
                      </a:r>
                      <a:r>
                        <a:rPr lang="ru-RU" sz="1600" b="1" dirty="0" smtClean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материалов</a:t>
                      </a:r>
                      <a:endParaRPr lang="ru-RU" sz="1600" b="1" dirty="0">
                        <a:effectLst/>
                        <a:latin typeface="Montserra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790530,00</a:t>
                      </a:r>
                      <a:endParaRPr lang="ru-RU" sz="1600" b="1" dirty="0">
                        <a:effectLst/>
                        <a:latin typeface="Montserra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Монтаж покрытия пола</a:t>
                      </a:r>
                      <a:endParaRPr lang="ru-RU" sz="1600" b="1" dirty="0">
                        <a:effectLst/>
                        <a:latin typeface="Montserra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205586,67</a:t>
                      </a:r>
                      <a:endParaRPr lang="ru-RU" sz="1600" b="1" dirty="0">
                        <a:effectLst/>
                        <a:latin typeface="Montserra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ИТОГО по проекту</a:t>
                      </a: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Montserrat"/>
                          <a:ea typeface="Calibri"/>
                          <a:cs typeface="Times New Roman" panose="02020603050405020304" pitchFamily="18" charset="0"/>
                        </a:rPr>
                        <a:t>996116,67</a:t>
                      </a:r>
                      <a:endParaRPr lang="ru-RU" sz="1600" b="1" dirty="0">
                        <a:effectLst/>
                        <a:latin typeface="Montserra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1180" marR="41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2" y="3573016"/>
            <a:ext cx="849694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Montserrat"/>
                <a:cs typeface="Times New Roman" pitchFamily="18" charset="0"/>
              </a:rPr>
              <a:t>В том числе:</a:t>
            </a:r>
          </a:p>
          <a:p>
            <a:pPr lvl="0">
              <a:lnSpc>
                <a:spcPct val="115000"/>
              </a:lnSpc>
            </a:pPr>
            <a:r>
              <a:rPr lang="ru-RU" sz="2000" b="1" dirty="0">
                <a:latin typeface="Montserrat"/>
                <a:cs typeface="Times New Roman" pitchFamily="18" charset="0"/>
              </a:rPr>
              <a:t>Средства муниципального образования - </a:t>
            </a:r>
            <a:r>
              <a:rPr lang="ru-RU" b="1" dirty="0" smtClean="0">
                <a:solidFill>
                  <a:prstClr val="white"/>
                </a:solidFill>
                <a:latin typeface="Montserrat"/>
                <a:cs typeface="Times New Roman" panose="02020603050405020304" pitchFamily="18" charset="0"/>
              </a:rPr>
              <a:t>199400</a:t>
            </a:r>
            <a:r>
              <a:rPr lang="ru-RU" b="1" dirty="0" smtClean="0">
                <a:solidFill>
                  <a:prstClr val="white"/>
                </a:solidFill>
                <a:latin typeface="Montserrat"/>
                <a:ea typeface="Calibri"/>
                <a:cs typeface="Times New Roman" panose="02020603050405020304" pitchFamily="18" charset="0"/>
              </a:rPr>
              <a:t>,00</a:t>
            </a:r>
            <a:r>
              <a:rPr lang="ru-RU" b="1" dirty="0" smtClean="0">
                <a:latin typeface="Montserrat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Montserrat"/>
                <a:cs typeface="Times New Roman" pitchFamily="18" charset="0"/>
              </a:rPr>
              <a:t>рублей</a:t>
            </a:r>
            <a:endParaRPr lang="ru-RU" sz="2000" b="1" dirty="0">
              <a:latin typeface="Montserrat"/>
              <a:cs typeface="Times New Roman" pitchFamily="18" charset="0"/>
            </a:endParaRPr>
          </a:p>
          <a:p>
            <a:r>
              <a:rPr lang="ru-RU" sz="2000" b="1" dirty="0">
                <a:latin typeface="Montserrat"/>
                <a:cs typeface="Times New Roman" pitchFamily="18" charset="0"/>
              </a:rPr>
              <a:t>Физических лиц (граждан) – </a:t>
            </a:r>
            <a:r>
              <a:rPr lang="ru-RU" sz="2000" b="1" dirty="0" smtClean="0">
                <a:latin typeface="Montserrat"/>
                <a:cs typeface="Times New Roman" pitchFamily="18" charset="0"/>
              </a:rPr>
              <a:t>45</a:t>
            </a:r>
            <a:r>
              <a:rPr lang="ru-RU" sz="2000" b="1" dirty="0">
                <a:latin typeface="Montserrat"/>
                <a:cs typeface="Times New Roman" pitchFamily="18" charset="0"/>
              </a:rPr>
              <a:t>7</a:t>
            </a:r>
            <a:r>
              <a:rPr lang="ru-RU" sz="2000" b="1" dirty="0" smtClean="0">
                <a:latin typeface="Montserrat"/>
                <a:cs typeface="Times New Roman" pitchFamily="18" charset="0"/>
              </a:rPr>
              <a:t>00,00 </a:t>
            </a:r>
            <a:r>
              <a:rPr lang="ru-RU" sz="2000" b="1" dirty="0">
                <a:latin typeface="Montserrat"/>
                <a:cs typeface="Times New Roman" pitchFamily="18" charset="0"/>
              </a:rPr>
              <a:t>рублей</a:t>
            </a:r>
          </a:p>
          <a:p>
            <a:r>
              <a:rPr lang="ru-RU" sz="2000" b="1" dirty="0">
                <a:latin typeface="Montserrat"/>
                <a:cs typeface="Times New Roman" pitchFamily="18" charset="0"/>
              </a:rPr>
              <a:t>Юридических лиц, индивидуальных предпринимателей </a:t>
            </a:r>
            <a:r>
              <a:rPr lang="ru-RU" sz="2000" b="1">
                <a:latin typeface="Montserrat"/>
                <a:cs typeface="Times New Roman" pitchFamily="18" charset="0"/>
              </a:rPr>
              <a:t>– </a:t>
            </a:r>
            <a:r>
              <a:rPr lang="ru-RU" sz="2000" b="1" smtClean="0">
                <a:latin typeface="Montserrat"/>
                <a:cs typeface="Times New Roman" pitchFamily="18" charset="0"/>
              </a:rPr>
              <a:t>54</a:t>
            </a:r>
            <a:r>
              <a:rPr lang="ru-RU" sz="2000" b="1" smtClean="0">
                <a:latin typeface="Montserrat"/>
                <a:cs typeface="Times New Roman" pitchFamily="18" charset="0"/>
              </a:rPr>
              <a:t>000,00 </a:t>
            </a:r>
            <a:r>
              <a:rPr lang="ru-RU" sz="2000" b="1" dirty="0">
                <a:latin typeface="Montserrat"/>
                <a:cs typeface="Times New Roman" pitchFamily="18" charset="0"/>
              </a:rPr>
              <a:t>рублей</a:t>
            </a:r>
          </a:p>
          <a:p>
            <a:endParaRPr lang="ru-RU" dirty="0">
              <a:latin typeface="Montserrat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0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064896" cy="154989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/>
                <a:latin typeface="Montserrat"/>
                <a:cs typeface="Times New Roman" pitchFamily="18" charset="0"/>
              </a:rPr>
              <a:t>Наименование проекта:</a:t>
            </a:r>
            <a:br>
              <a:rPr lang="ru-RU" sz="3200" b="1" dirty="0">
                <a:solidFill>
                  <a:srgbClr val="FF0000"/>
                </a:solidFill>
                <a:effectLst/>
                <a:latin typeface="Montserrat"/>
                <a:cs typeface="Times New Roman" pitchFamily="18" charset="0"/>
              </a:rPr>
            </a:br>
            <a:r>
              <a:rPr lang="ru-RU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  <a:cs typeface="Times New Roman" pitchFamily="18" charset="0"/>
              </a:rPr>
              <a:t>Ремонт покрытия пола спортивного зала в Спортивном Комплексе «Орион» в городском поселении Малиновский</a:t>
            </a:r>
            <a:endParaRPr lang="ru-RU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5832648" cy="324036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tserrat"/>
                <a:cs typeface="Times New Roman" pitchFamily="18" charset="0"/>
              </a:rPr>
              <a:t>Местоположение объекта: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tserrat"/>
              <a:cs typeface="Times New Roman" pitchFamily="18" charset="0"/>
            </a:endParaRPr>
          </a:p>
          <a:p>
            <a:pPr marL="64008" indent="0">
              <a:lnSpc>
                <a:spcPct val="100000"/>
              </a:lnSpc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Montserrat"/>
                <a:cs typeface="Times New Roman" pitchFamily="18" charset="0"/>
              </a:rPr>
              <a:t>628251, Ханты-Мансийский автономный округ – Югра, Советский район,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Montserrat"/>
                <a:cs typeface="Times New Roman" pitchFamily="18" charset="0"/>
              </a:rPr>
              <a:t>г.п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Montserrat"/>
                <a:cs typeface="Times New Roman" pitchFamily="18" charset="0"/>
              </a:rPr>
              <a:t>. Малиновский, ул.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Montserrat"/>
                <a:cs typeface="Times New Roman" pitchFamily="18" charset="0"/>
              </a:rPr>
              <a:t>Кузнецова д.18 А</a:t>
            </a:r>
          </a:p>
          <a:p>
            <a:pPr indent="0">
              <a:lnSpc>
                <a:spcPct val="100000"/>
              </a:lnSpc>
              <a:buNone/>
            </a:pPr>
            <a:endParaRPr lang="ru-RU" sz="15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6864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/>
                <a:latin typeface="Montserrat"/>
                <a:cs typeface="Times New Roman" pitchFamily="18" charset="0"/>
              </a:rPr>
              <a:t>ЦЕЛИ И ЗАДАЧИ ПРОЕКТА</a:t>
            </a:r>
            <a:endParaRPr lang="ru-RU" sz="2400" dirty="0">
              <a:solidFill>
                <a:srgbClr val="FF0000"/>
              </a:solidFill>
              <a:effectLst/>
              <a:latin typeface="Montserra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03169"/>
            <a:ext cx="4680520" cy="3816424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00000"/>
              </a:lnSpc>
              <a:buNone/>
            </a:pPr>
            <a:endParaRPr lang="ru-RU" sz="15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Montserrat"/>
                <a:ea typeface="Calibri"/>
                <a:cs typeface="Times New Roman" pitchFamily="18" charset="0"/>
              </a:rPr>
              <a:t>Цель</a:t>
            </a:r>
            <a:r>
              <a:rPr lang="ru-RU" sz="2000" dirty="0">
                <a:solidFill>
                  <a:srgbClr val="000000"/>
                </a:solidFill>
                <a:latin typeface="Montserrat"/>
                <a:ea typeface="Calibri"/>
                <a:cs typeface="Times New Roman" pitchFamily="18" charset="0"/>
              </a:rPr>
              <a:t> – </a:t>
            </a:r>
            <a:r>
              <a:rPr lang="ru-RU" sz="2000" dirty="0" smtClean="0">
                <a:latin typeface="Montserrat"/>
                <a:cs typeface="Times New Roman" pitchFamily="18" charset="0"/>
              </a:rPr>
              <a:t>создание комфортных условий для сохранения и развития потенциала в сфере физической культуры и спорта, спортивной самореализации и удовлетворения потребностей жителей городского поселения Малиновский и сельского поселения Юбилейный.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ontserrat"/>
                <a:cs typeface="Times New Roman" pitchFamily="18" charset="0"/>
              </a:rPr>
              <a:t>Задачи</a:t>
            </a:r>
            <a:r>
              <a:rPr lang="ru-RU" sz="2000" dirty="0" smtClean="0">
                <a:solidFill>
                  <a:schemeClr val="bg1"/>
                </a:solidFill>
                <a:latin typeface="Montserrat"/>
                <a:cs typeface="Times New Roman" pitchFamily="18" charset="0"/>
              </a:rPr>
              <a:t> </a:t>
            </a:r>
            <a:r>
              <a:rPr lang="ru-RU" sz="2000" dirty="0" smtClean="0">
                <a:latin typeface="Montserrat"/>
                <a:cs typeface="Times New Roman" pitchFamily="18" charset="0"/>
              </a:rPr>
              <a:t>– замена покрытия пола</a:t>
            </a:r>
            <a:r>
              <a:rPr lang="ru-RU" sz="1600" dirty="0" smtClean="0"/>
              <a:t>.</a:t>
            </a:r>
            <a:endParaRPr lang="ru-RU" sz="1500" dirty="0">
              <a:latin typeface="Times New Roman"/>
              <a:ea typeface="Calibri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910" y="3731451"/>
            <a:ext cx="3373570" cy="22490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910" y="1268759"/>
            <a:ext cx="3373570" cy="224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648072"/>
          </a:xfrm>
          <a:noFill/>
        </p:spPr>
        <p:txBody>
          <a:bodyPr>
            <a:noAutofit/>
          </a:bodyPr>
          <a:lstStyle/>
          <a:p>
            <a:r>
              <a:rPr lang="ru-RU" sz="3500" dirty="0">
                <a:solidFill>
                  <a:schemeClr val="accent1">
                    <a:lumMod val="75000"/>
                  </a:schemeClr>
                </a:solidFill>
                <a:latin typeface="Montserrat"/>
                <a:ea typeface="Calibri"/>
              </a:rPr>
              <a:t>Описание инициативного проекта </a:t>
            </a:r>
            <a:endParaRPr lang="ru-RU" sz="3500" b="1" dirty="0">
              <a:solidFill>
                <a:schemeClr val="accent1">
                  <a:lumMod val="75000"/>
                </a:schemeClr>
              </a:solidFill>
              <a:latin typeface="Montserra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6984776" cy="3528392"/>
          </a:xfrm>
        </p:spPr>
        <p:txBody>
          <a:bodyPr>
            <a:normAutofit fontScale="70000" lnSpcReduction="20000"/>
          </a:bodyPr>
          <a:lstStyle/>
          <a:p>
            <a:pPr marL="64008" indent="0" algn="just">
              <a:buNone/>
            </a:pPr>
            <a:r>
              <a:rPr lang="ru-RU" dirty="0" smtClean="0">
                <a:latin typeface="Montserrat"/>
              </a:rPr>
              <a:t>Здание спортивного комплекса «Орион» построено и сдано в эксплуатацию в 1987г. За период эксплуатации с 1987 по 2021г. стало понятно, что существующее на данный момент половое покрытие не отвечает современным техническим требованиям, которые необходимы для комфортной,  плодотворной, полноценной работы спортивных секций. Не удовлетворяет потребностям занимающихся: половое покрытие изношено, кроме того не соответствует современным стандартам. </a:t>
            </a:r>
          </a:p>
        </p:txBody>
      </p:sp>
    </p:spTree>
    <p:extLst>
      <p:ext uri="{BB962C8B-B14F-4D97-AF65-F5344CB8AC3E}">
        <p14:creationId xmlns:p14="http://schemas.microsoft.com/office/powerpoint/2010/main" val="5993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260648"/>
            <a:ext cx="8229600" cy="504056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Montserrat"/>
                <a:cs typeface="Times New Roman" pitchFamily="18" charset="0"/>
              </a:rPr>
              <a:t>Описание объекта</a:t>
            </a:r>
            <a:endParaRPr lang="ru-RU" sz="3000" b="1" dirty="0">
              <a:latin typeface="Montserrat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980728"/>
            <a:ext cx="4248472" cy="3048001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500" b="1" dirty="0" smtClean="0">
                <a:latin typeface="Montserrat"/>
              </a:rPr>
              <a:t>Проектом предусмотрено: </a:t>
            </a:r>
          </a:p>
          <a:p>
            <a:pPr marL="64008" indent="0">
              <a:buNone/>
            </a:pPr>
            <a:endParaRPr lang="ru-RU" sz="2500" dirty="0">
              <a:latin typeface="Montserrat"/>
            </a:endParaRPr>
          </a:p>
          <a:p>
            <a:pPr marL="64008" indent="0">
              <a:buNone/>
            </a:pPr>
            <a:r>
              <a:rPr lang="ru-RU" sz="2500" dirty="0" smtClean="0">
                <a:latin typeface="Montserrat"/>
              </a:rPr>
              <a:t>замена покрытия пола, с нанесением разметки</a:t>
            </a:r>
            <a:endParaRPr lang="ru-RU" sz="2500" dirty="0" smtClean="0">
              <a:latin typeface="Montserrat"/>
              <a:ea typeface="Calibri"/>
            </a:endParaRPr>
          </a:p>
          <a:p>
            <a:pPr marL="64008" indent="0">
              <a:buNone/>
            </a:pPr>
            <a:endParaRPr lang="ru-RU" sz="2500" dirty="0">
              <a:latin typeface="Montserra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540" y="1052736"/>
            <a:ext cx="424214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1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/>
                <a:latin typeface="Montserrat"/>
                <a:cs typeface="Times New Roman" pitchFamily="18" charset="0"/>
              </a:rPr>
              <a:t>Ожидаемые результаты от реализации инициативного проекта</a:t>
            </a:r>
            <a:endParaRPr lang="ru-RU" sz="3000" dirty="0">
              <a:effectLst/>
              <a:latin typeface="Montserra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6779096" cy="36724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Montserrat"/>
              </a:rPr>
              <a:t>1. Повышение уровня комфортности и безопасности пребывания зрителей, занимающихся в секциях;</a:t>
            </a:r>
          </a:p>
          <a:p>
            <a:r>
              <a:rPr lang="ru-RU" sz="2000" dirty="0" smtClean="0">
                <a:latin typeface="Montserrat"/>
              </a:rPr>
              <a:t>2. Обеспечение возможности доступа к спортивным объектам и участия в спортивной  жизни всем жителям городского поселения;</a:t>
            </a:r>
          </a:p>
          <a:p>
            <a:r>
              <a:rPr lang="ru-RU" sz="2000" dirty="0" smtClean="0">
                <a:latin typeface="Montserrat"/>
              </a:rPr>
              <a:t>3. Замена покрытия пола обеспечит необходимые условия для работы тренеров и занимающихся спортом.</a:t>
            </a:r>
            <a:endParaRPr lang="ru-RU" sz="20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1190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1224136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/>
                <a:latin typeface="Montserrat"/>
                <a:cs typeface="Times New Roman" pitchFamily="18" charset="0"/>
              </a:rPr>
              <a:t>Описание дальнейшего развития инициативного проекта после завершения финансирования</a:t>
            </a:r>
            <a:endParaRPr lang="ru-RU" sz="3000" dirty="0">
              <a:effectLst/>
              <a:latin typeface="Montserra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6419056" cy="2880320"/>
          </a:xfrm>
        </p:spPr>
        <p:txBody>
          <a:bodyPr>
            <a:normAutofit/>
          </a:bodyPr>
          <a:lstStyle/>
          <a:p>
            <a:pPr marL="64008" indent="0" algn="just">
              <a:lnSpc>
                <a:spcPct val="100000"/>
              </a:lnSpc>
              <a:buNone/>
            </a:pPr>
            <a:r>
              <a:rPr lang="ru-RU" sz="2500" dirty="0" smtClean="0">
                <a:latin typeface="Montserrat"/>
              </a:rPr>
              <a:t>Содержание спортивного комплекса предусмотрено за счет средств МБУ КСК «Орион».</a:t>
            </a:r>
            <a:endParaRPr lang="ru-RU" sz="2500" dirty="0">
              <a:latin typeface="Montserra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56921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Montserrat"/>
                <a:cs typeface="Times New Roman" pitchFamily="18" charset="0"/>
              </a:rPr>
              <a:t>Количество </a:t>
            </a:r>
            <a:r>
              <a:rPr lang="ru-RU" sz="3000" b="1" dirty="0" err="1" smtClean="0">
                <a:latin typeface="Montserrat"/>
                <a:cs typeface="Times New Roman" pitchFamily="18" charset="0"/>
              </a:rPr>
              <a:t>благополучателей</a:t>
            </a:r>
            <a:r>
              <a:rPr lang="ru-RU" sz="3000" dirty="0" smtClean="0">
                <a:latin typeface="Montserrat"/>
                <a:cs typeface="Times New Roman" pitchFamily="18" charset="0"/>
              </a:rPr>
              <a:t>.</a:t>
            </a:r>
            <a:br>
              <a:rPr lang="ru-RU" sz="3000" dirty="0" smtClean="0">
                <a:latin typeface="Montserrat"/>
                <a:cs typeface="Times New Roman" pitchFamily="18" charset="0"/>
              </a:rPr>
            </a:br>
            <a:endParaRPr lang="ru-RU" sz="3000" dirty="0">
              <a:latin typeface="Montserrat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06609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Montserrat"/>
              </a:rPr>
              <a:t>Сотрудники </a:t>
            </a:r>
            <a:r>
              <a:rPr lang="ru-RU" dirty="0" smtClean="0">
                <a:latin typeface="Montserrat"/>
              </a:rPr>
              <a:t>спортивного зала: 10 чел</a:t>
            </a:r>
            <a:endParaRPr lang="ru-RU" dirty="0">
              <a:latin typeface="Montserrat"/>
            </a:endParaRPr>
          </a:p>
          <a:p>
            <a:r>
              <a:rPr lang="ru-RU" dirty="0" smtClean="0">
                <a:latin typeface="Montserrat"/>
              </a:rPr>
              <a:t>Посетители: 3396 чел </a:t>
            </a:r>
            <a:r>
              <a:rPr lang="ru-RU" dirty="0">
                <a:latin typeface="Montserrat"/>
              </a:rPr>
              <a:t>в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04815"/>
            <a:ext cx="8280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Montserrat"/>
              </a:rPr>
              <a:t>Количество прямых </a:t>
            </a:r>
            <a:r>
              <a:rPr lang="ru-RU" sz="2200" b="1" dirty="0" err="1" smtClean="0">
                <a:latin typeface="Montserrat"/>
              </a:rPr>
              <a:t>благополучателей</a:t>
            </a:r>
            <a:r>
              <a:rPr lang="ru-RU" sz="2200" b="1" dirty="0" smtClean="0">
                <a:latin typeface="Montserrat"/>
              </a:rPr>
              <a:t> – 3406 человек</a:t>
            </a:r>
          </a:p>
          <a:p>
            <a:pPr>
              <a:spcAft>
                <a:spcPts val="0"/>
              </a:spcAft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1052736"/>
            <a:ext cx="7500990" cy="18573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Montserrat"/>
              </a:rPr>
              <a:t>Проведено </a:t>
            </a:r>
            <a:r>
              <a:rPr lang="ru-RU" u="sng" dirty="0" smtClean="0">
                <a:latin typeface="Montserrat"/>
              </a:rPr>
              <a:t>67</a:t>
            </a:r>
            <a:r>
              <a:rPr lang="ru-RU" dirty="0" smtClean="0">
                <a:latin typeface="Montserrat"/>
              </a:rPr>
              <a:t>   спортивно-массовых мероприятий;</a:t>
            </a:r>
          </a:p>
          <a:p>
            <a:r>
              <a:rPr lang="ru-RU" dirty="0" smtClean="0">
                <a:latin typeface="Montserrat"/>
              </a:rPr>
              <a:t>Участвовало в мероприятиях:1</a:t>
            </a:r>
            <a:r>
              <a:rPr lang="ru-RU" u="sng" dirty="0" smtClean="0">
                <a:latin typeface="Montserrat"/>
              </a:rPr>
              <a:t>992 </a:t>
            </a:r>
            <a:r>
              <a:rPr lang="ru-RU" dirty="0" smtClean="0">
                <a:latin typeface="Montserrat"/>
              </a:rPr>
              <a:t> человека;</a:t>
            </a:r>
          </a:p>
          <a:p>
            <a:r>
              <a:rPr lang="ru-RU" dirty="0" smtClean="0">
                <a:latin typeface="Montserrat"/>
              </a:rPr>
              <a:t>Зрителей:  </a:t>
            </a:r>
            <a:r>
              <a:rPr lang="en-US" dirty="0" smtClean="0">
                <a:latin typeface="Montserrat"/>
              </a:rPr>
              <a:t>1</a:t>
            </a:r>
            <a:r>
              <a:rPr lang="ru-RU" u="sng" dirty="0" smtClean="0">
                <a:latin typeface="Montserrat"/>
              </a:rPr>
              <a:t>404</a:t>
            </a:r>
            <a:r>
              <a:rPr lang="ru-RU" dirty="0" smtClean="0">
                <a:latin typeface="Montserrat"/>
              </a:rPr>
              <a:t> человека.</a:t>
            </a:r>
          </a:p>
          <a:p>
            <a:endParaRPr lang="ru-RU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776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6921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Montserrat"/>
                <a:cs typeface="Times New Roman" pitchFamily="18" charset="0"/>
              </a:rPr>
              <a:t>СТОИМОСТЬ ПРОЕКТА</a:t>
            </a:r>
            <a:endParaRPr lang="ru-RU" sz="2500" b="1" dirty="0">
              <a:latin typeface="Montserrat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71600" y="2204864"/>
            <a:ext cx="6800800" cy="210996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indent="0">
              <a:buNone/>
            </a:pPr>
            <a:endParaRPr lang="ru-RU" dirty="0"/>
          </a:p>
        </p:txBody>
      </p:sp>
      <p:pic>
        <p:nvPicPr>
          <p:cNvPr id="8" name="Рисунок 7" descr="три -с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833039" y="183185"/>
            <a:ext cx="2952328" cy="4115366"/>
          </a:xfrm>
          <a:prstGeom prst="rect">
            <a:avLst/>
          </a:prstGeom>
        </p:spPr>
      </p:pic>
      <p:pic>
        <p:nvPicPr>
          <p:cNvPr id="9" name="Рисунок 8" descr="ип долбик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090146" y="165534"/>
            <a:ext cx="2996157" cy="4176463"/>
          </a:xfrm>
          <a:prstGeom prst="rect">
            <a:avLst/>
          </a:prstGeom>
        </p:spPr>
      </p:pic>
      <p:pic>
        <p:nvPicPr>
          <p:cNvPr id="10" name="Рисунок 9" descr="ип быков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2938796" y="3262005"/>
            <a:ext cx="297837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1582</TotalTime>
  <Words>333</Words>
  <Application>Microsoft Office PowerPoint</Application>
  <PresentationFormat>Экран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Ремонт покрытия пола спортивного зала в Спортивном Комплексе «Орион» в городском поселении Малиновский</vt:lpstr>
      <vt:lpstr>Наименование проекта: Ремонт покрытия пола спортивного зала в Спортивном Комплексе «Орион» в городском поселении Малиновский</vt:lpstr>
      <vt:lpstr>ЦЕЛИ И ЗАДАЧИ ПРОЕКТА</vt:lpstr>
      <vt:lpstr>Описание инициативного проекта </vt:lpstr>
      <vt:lpstr>Описание объекта</vt:lpstr>
      <vt:lpstr>Ожидаемые результаты от реализации инициативного проекта</vt:lpstr>
      <vt:lpstr>Описание дальнейшего развития инициативного проекта после завершения финансирования</vt:lpstr>
      <vt:lpstr>Количество благополучателей. </vt:lpstr>
      <vt:lpstr>СТОИМОСТЬ ПРОЕКТА</vt:lpstr>
      <vt:lpstr>СТОИМОСТЬ ПРОЕКТА</vt:lpstr>
      <vt:lpstr>Полная стоимость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уличного освещения на улице Строителей г.п. Малиновский</dc:title>
  <dc:creator>Админ</dc:creator>
  <cp:lastModifiedBy>Пользователь</cp:lastModifiedBy>
  <cp:revision>71</cp:revision>
  <dcterms:created xsi:type="dcterms:W3CDTF">2021-01-05T08:55:22Z</dcterms:created>
  <dcterms:modified xsi:type="dcterms:W3CDTF">2022-01-19T09:49:28Z</dcterms:modified>
</cp:coreProperties>
</file>